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1F597F-2F4F-FD4D-AAAF-B2E24E69A8AF}" v="30" dt="2019-06-07T07:44:08.5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4F022A-7A0A-B74A-B899-5DB3AAB74332}" type="doc">
      <dgm:prSet loTypeId="urn:microsoft.com/office/officeart/2005/8/layout/matrix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BB4CF23-E87D-714B-BDB5-1D7BEB366245}">
      <dgm:prSet phldrT="[Text]" custT="1"/>
      <dgm:spPr>
        <a:solidFill>
          <a:srgbClr val="FF0000"/>
        </a:solidFill>
      </dgm:spPr>
      <dgm:t>
        <a:bodyPr/>
        <a:lstStyle/>
        <a:p>
          <a:pPr algn="l"/>
          <a:r>
            <a:rPr lang="de-DE" sz="3600" dirty="0">
              <a:solidFill>
                <a:schemeClr val="bg1"/>
              </a:solidFill>
            </a:rPr>
            <a:t>Kein Bier mehr</a:t>
          </a:r>
        </a:p>
      </dgm:t>
    </dgm:pt>
    <dgm:pt modelId="{A0A2A350-7316-BA48-874C-C559A287D45F}" type="parTrans" cxnId="{B74E21E6-06A1-5B44-8BB8-E60E40158A60}">
      <dgm:prSet/>
      <dgm:spPr/>
      <dgm:t>
        <a:bodyPr/>
        <a:lstStyle/>
        <a:p>
          <a:endParaRPr lang="de-DE"/>
        </a:p>
      </dgm:t>
    </dgm:pt>
    <dgm:pt modelId="{347B9555-AA7F-E847-A31F-247F574CFADF}" type="sibTrans" cxnId="{B74E21E6-06A1-5B44-8BB8-E60E40158A60}">
      <dgm:prSet/>
      <dgm:spPr/>
      <dgm:t>
        <a:bodyPr/>
        <a:lstStyle/>
        <a:p>
          <a:endParaRPr lang="de-DE"/>
        </a:p>
      </dgm:t>
    </dgm:pt>
    <dgm:pt modelId="{021BEAEE-EAA4-D545-B5A4-8DEF010C9A06}">
      <dgm:prSet phldrT="[Text]" phldr="1"/>
      <dgm:spPr/>
      <dgm:t>
        <a:bodyPr/>
        <a:lstStyle/>
        <a:p>
          <a:endParaRPr lang="de-DE" dirty="0"/>
        </a:p>
      </dgm:t>
    </dgm:pt>
    <dgm:pt modelId="{BDE8D6C9-86C9-DA4E-8DAC-12F3D531AD12}" type="parTrans" cxnId="{5FF46038-9D9C-4E4B-A224-A2150863735D}">
      <dgm:prSet/>
      <dgm:spPr/>
      <dgm:t>
        <a:bodyPr/>
        <a:lstStyle/>
        <a:p>
          <a:endParaRPr lang="de-DE"/>
        </a:p>
      </dgm:t>
    </dgm:pt>
    <dgm:pt modelId="{96A0DFCC-87D8-6240-9A3E-78F5EC2A08A2}" type="sibTrans" cxnId="{5FF46038-9D9C-4E4B-A224-A2150863735D}">
      <dgm:prSet/>
      <dgm:spPr/>
      <dgm:t>
        <a:bodyPr/>
        <a:lstStyle/>
        <a:p>
          <a:endParaRPr lang="de-DE"/>
        </a:p>
      </dgm:t>
    </dgm:pt>
    <dgm:pt modelId="{79659ADD-F4BD-BD44-AF6C-473D6D3C88EA}">
      <dgm:prSet phldrT="[Text]" phldr="1"/>
      <dgm:spPr/>
      <dgm:t>
        <a:bodyPr/>
        <a:lstStyle/>
        <a:p>
          <a:endParaRPr lang="de-DE" dirty="0"/>
        </a:p>
      </dgm:t>
    </dgm:pt>
    <dgm:pt modelId="{C7FAAA86-37CF-AA47-AC34-FD1959D3ABA2}" type="parTrans" cxnId="{A2438849-04A4-EB4A-ABA3-87C36A39AA19}">
      <dgm:prSet/>
      <dgm:spPr/>
      <dgm:t>
        <a:bodyPr/>
        <a:lstStyle/>
        <a:p>
          <a:endParaRPr lang="de-DE"/>
        </a:p>
      </dgm:t>
    </dgm:pt>
    <dgm:pt modelId="{05A346B9-3A36-514B-9BEB-6242AAEC2217}" type="sibTrans" cxnId="{A2438849-04A4-EB4A-ABA3-87C36A39AA19}">
      <dgm:prSet/>
      <dgm:spPr/>
      <dgm:t>
        <a:bodyPr/>
        <a:lstStyle/>
        <a:p>
          <a:endParaRPr lang="de-DE"/>
        </a:p>
      </dgm:t>
    </dgm:pt>
    <dgm:pt modelId="{EB4A9AD1-3C3C-7245-86AF-A19C72143492}">
      <dgm:prSet phldrT="[Text]" phldr="1"/>
      <dgm:spPr/>
      <dgm:t>
        <a:bodyPr/>
        <a:lstStyle/>
        <a:p>
          <a:endParaRPr lang="de-DE" dirty="0"/>
        </a:p>
      </dgm:t>
    </dgm:pt>
    <dgm:pt modelId="{C511DB2D-2FF9-DC44-B6A1-08F6304EDBA3}" type="parTrans" cxnId="{C17288DA-B835-6849-9B86-42AD18263BA0}">
      <dgm:prSet/>
      <dgm:spPr/>
      <dgm:t>
        <a:bodyPr/>
        <a:lstStyle/>
        <a:p>
          <a:endParaRPr lang="de-DE"/>
        </a:p>
      </dgm:t>
    </dgm:pt>
    <dgm:pt modelId="{16D89C8A-C9A9-4845-8972-239AE2BD6488}" type="sibTrans" cxnId="{C17288DA-B835-6849-9B86-42AD18263BA0}">
      <dgm:prSet/>
      <dgm:spPr/>
      <dgm:t>
        <a:bodyPr/>
        <a:lstStyle/>
        <a:p>
          <a:endParaRPr lang="de-DE"/>
        </a:p>
      </dgm:t>
    </dgm:pt>
    <dgm:pt modelId="{1385C8EB-7C72-8E42-B130-488FDE19A755}" type="pres">
      <dgm:prSet presAssocID="{764F022A-7A0A-B74A-B899-5DB3AAB7433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3EDE6B6-2D7D-DD4B-A0A5-F0029BDCC7A7}" type="pres">
      <dgm:prSet presAssocID="{764F022A-7A0A-B74A-B899-5DB3AAB74332}" presName="matrix" presStyleCnt="0"/>
      <dgm:spPr/>
    </dgm:pt>
    <dgm:pt modelId="{62C5F810-B80D-EE41-B9A6-B14D99ED7F66}" type="pres">
      <dgm:prSet presAssocID="{764F022A-7A0A-B74A-B899-5DB3AAB74332}" presName="tile1" presStyleLbl="node1" presStyleIdx="0" presStyleCnt="4"/>
      <dgm:spPr/>
    </dgm:pt>
    <dgm:pt modelId="{C06DCF4C-1AA5-C140-A234-2E6C7BA102EE}" type="pres">
      <dgm:prSet presAssocID="{764F022A-7A0A-B74A-B899-5DB3AAB7433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C66A781-7546-1F49-904E-33A58D16085D}" type="pres">
      <dgm:prSet presAssocID="{764F022A-7A0A-B74A-B899-5DB3AAB74332}" presName="tile2" presStyleLbl="node1" presStyleIdx="1" presStyleCnt="4"/>
      <dgm:spPr/>
    </dgm:pt>
    <dgm:pt modelId="{78752B4D-399E-0845-BD52-5EE9266B3931}" type="pres">
      <dgm:prSet presAssocID="{764F022A-7A0A-B74A-B899-5DB3AAB7433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427DA56-1203-D04B-8F61-F3132357A1A9}" type="pres">
      <dgm:prSet presAssocID="{764F022A-7A0A-B74A-B899-5DB3AAB74332}" presName="tile3" presStyleLbl="node1" presStyleIdx="2" presStyleCnt="4" custLinFactNeighborX="0" custLinFactNeighborY="0"/>
      <dgm:spPr/>
    </dgm:pt>
    <dgm:pt modelId="{17946D06-282E-3E40-B5E9-374733D174EC}" type="pres">
      <dgm:prSet presAssocID="{764F022A-7A0A-B74A-B899-5DB3AAB7433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5A6B3BA-50B1-7D4A-A2B5-ED2B2760FC99}" type="pres">
      <dgm:prSet presAssocID="{764F022A-7A0A-B74A-B899-5DB3AAB74332}" presName="tile4" presStyleLbl="node1" presStyleIdx="3" presStyleCnt="4"/>
      <dgm:spPr/>
    </dgm:pt>
    <dgm:pt modelId="{DDA64552-1113-E640-BCE5-28B5FB19ABBB}" type="pres">
      <dgm:prSet presAssocID="{764F022A-7A0A-B74A-B899-5DB3AAB7433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6390E5F-D12C-864D-8372-DE3106D11678}" type="pres">
      <dgm:prSet presAssocID="{764F022A-7A0A-B74A-B899-5DB3AAB74332}" presName="centerTile" presStyleLbl="fgShp" presStyleIdx="0" presStyleCnt="1" custLinFactNeighborX="2933" custLinFactNeighborY="-5830">
        <dgm:presLayoutVars>
          <dgm:chMax val="0"/>
          <dgm:chPref val="0"/>
        </dgm:presLayoutVars>
      </dgm:prSet>
      <dgm:spPr/>
    </dgm:pt>
  </dgm:ptLst>
  <dgm:cxnLst>
    <dgm:cxn modelId="{5FF46038-9D9C-4E4B-A224-A2150863735D}" srcId="{764F022A-7A0A-B74A-B899-5DB3AAB74332}" destId="{021BEAEE-EAA4-D545-B5A4-8DEF010C9A06}" srcOrd="1" destOrd="0" parTransId="{BDE8D6C9-86C9-DA4E-8DAC-12F3D531AD12}" sibTransId="{96A0DFCC-87D8-6240-9A3E-78F5EC2A08A2}"/>
    <dgm:cxn modelId="{A2438849-04A4-EB4A-ABA3-87C36A39AA19}" srcId="{764F022A-7A0A-B74A-B899-5DB3AAB74332}" destId="{79659ADD-F4BD-BD44-AF6C-473D6D3C88EA}" srcOrd="2" destOrd="0" parTransId="{C7FAAA86-37CF-AA47-AC34-FD1959D3ABA2}" sibTransId="{05A346B9-3A36-514B-9BEB-6242AAEC2217}"/>
    <dgm:cxn modelId="{98EF0CBB-349A-C844-9B38-D6274F97D200}" type="presOf" srcId="{764F022A-7A0A-B74A-B899-5DB3AAB74332}" destId="{1385C8EB-7C72-8E42-B130-488FDE19A755}" srcOrd="0" destOrd="0" presId="urn:microsoft.com/office/officeart/2005/8/layout/matrix1"/>
    <dgm:cxn modelId="{C17288DA-B835-6849-9B86-42AD18263BA0}" srcId="{764F022A-7A0A-B74A-B899-5DB3AAB74332}" destId="{EB4A9AD1-3C3C-7245-86AF-A19C72143492}" srcOrd="3" destOrd="0" parTransId="{C511DB2D-2FF9-DC44-B6A1-08F6304EDBA3}" sibTransId="{16D89C8A-C9A9-4845-8972-239AE2BD6488}"/>
    <dgm:cxn modelId="{15566BE3-DBFE-944E-A421-E28AF49BCD27}" type="presOf" srcId="{4BB4CF23-E87D-714B-BDB5-1D7BEB366245}" destId="{B6390E5F-D12C-864D-8372-DE3106D11678}" srcOrd="0" destOrd="0" presId="urn:microsoft.com/office/officeart/2005/8/layout/matrix1"/>
    <dgm:cxn modelId="{B74E21E6-06A1-5B44-8BB8-E60E40158A60}" srcId="{764F022A-7A0A-B74A-B899-5DB3AAB74332}" destId="{4BB4CF23-E87D-714B-BDB5-1D7BEB366245}" srcOrd="0" destOrd="0" parTransId="{A0A2A350-7316-BA48-874C-C559A287D45F}" sibTransId="{347B9555-AA7F-E847-A31F-247F574CFADF}"/>
    <dgm:cxn modelId="{11362CC2-2521-1C45-BD9B-7C2736AFA6B2}" type="presParOf" srcId="{1385C8EB-7C72-8E42-B130-488FDE19A755}" destId="{D3EDE6B6-2D7D-DD4B-A0A5-F0029BDCC7A7}" srcOrd="0" destOrd="0" presId="urn:microsoft.com/office/officeart/2005/8/layout/matrix1"/>
    <dgm:cxn modelId="{D113DC69-7051-3447-BE80-7B0C3606F6D5}" type="presParOf" srcId="{D3EDE6B6-2D7D-DD4B-A0A5-F0029BDCC7A7}" destId="{62C5F810-B80D-EE41-B9A6-B14D99ED7F66}" srcOrd="0" destOrd="0" presId="urn:microsoft.com/office/officeart/2005/8/layout/matrix1"/>
    <dgm:cxn modelId="{B7009177-8FBA-D649-80A3-40B072687124}" type="presParOf" srcId="{D3EDE6B6-2D7D-DD4B-A0A5-F0029BDCC7A7}" destId="{C06DCF4C-1AA5-C140-A234-2E6C7BA102EE}" srcOrd="1" destOrd="0" presId="urn:microsoft.com/office/officeart/2005/8/layout/matrix1"/>
    <dgm:cxn modelId="{B8E1D053-9BFF-9D4E-98BA-5408DE0C22AD}" type="presParOf" srcId="{D3EDE6B6-2D7D-DD4B-A0A5-F0029BDCC7A7}" destId="{EC66A781-7546-1F49-904E-33A58D16085D}" srcOrd="2" destOrd="0" presId="urn:microsoft.com/office/officeart/2005/8/layout/matrix1"/>
    <dgm:cxn modelId="{0C987D7A-946E-AB45-A887-F015057AEC3A}" type="presParOf" srcId="{D3EDE6B6-2D7D-DD4B-A0A5-F0029BDCC7A7}" destId="{78752B4D-399E-0845-BD52-5EE9266B3931}" srcOrd="3" destOrd="0" presId="urn:microsoft.com/office/officeart/2005/8/layout/matrix1"/>
    <dgm:cxn modelId="{053FBDD5-FC48-FE4E-964F-B219B2BD0CA0}" type="presParOf" srcId="{D3EDE6B6-2D7D-DD4B-A0A5-F0029BDCC7A7}" destId="{B427DA56-1203-D04B-8F61-F3132357A1A9}" srcOrd="4" destOrd="0" presId="urn:microsoft.com/office/officeart/2005/8/layout/matrix1"/>
    <dgm:cxn modelId="{A13ADFC4-88B8-A740-8C14-52C091027103}" type="presParOf" srcId="{D3EDE6B6-2D7D-DD4B-A0A5-F0029BDCC7A7}" destId="{17946D06-282E-3E40-B5E9-374733D174EC}" srcOrd="5" destOrd="0" presId="urn:microsoft.com/office/officeart/2005/8/layout/matrix1"/>
    <dgm:cxn modelId="{85CA536A-F518-C343-866E-A3B391D87F53}" type="presParOf" srcId="{D3EDE6B6-2D7D-DD4B-A0A5-F0029BDCC7A7}" destId="{45A6B3BA-50B1-7D4A-A2B5-ED2B2760FC99}" srcOrd="6" destOrd="0" presId="urn:microsoft.com/office/officeart/2005/8/layout/matrix1"/>
    <dgm:cxn modelId="{776074AF-2D05-3D4F-B982-2BE647FB2C6C}" type="presParOf" srcId="{D3EDE6B6-2D7D-DD4B-A0A5-F0029BDCC7A7}" destId="{DDA64552-1113-E640-BCE5-28B5FB19ABBB}" srcOrd="7" destOrd="0" presId="urn:microsoft.com/office/officeart/2005/8/layout/matrix1"/>
    <dgm:cxn modelId="{95B15EAE-F9BE-E04A-9A4A-4F6ABE6ECD14}" type="presParOf" srcId="{1385C8EB-7C72-8E42-B130-488FDE19A755}" destId="{B6390E5F-D12C-864D-8372-DE3106D1167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5F810-B80D-EE41-B9A6-B14D99ED7F66}">
      <dsp:nvSpPr>
        <dsp:cNvPr id="0" name=""/>
        <dsp:cNvSpPr/>
      </dsp:nvSpPr>
      <dsp:spPr>
        <a:xfrm rot="16200000">
          <a:off x="1333500" y="-1333500"/>
          <a:ext cx="3428999" cy="609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6A781-7546-1F49-904E-33A58D16085D}">
      <dsp:nvSpPr>
        <dsp:cNvPr id="0" name=""/>
        <dsp:cNvSpPr/>
      </dsp:nvSpPr>
      <dsp:spPr>
        <a:xfrm>
          <a:off x="6096000" y="0"/>
          <a:ext cx="6096000" cy="342899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27DA56-1203-D04B-8F61-F3132357A1A9}">
      <dsp:nvSpPr>
        <dsp:cNvPr id="0" name=""/>
        <dsp:cNvSpPr/>
      </dsp:nvSpPr>
      <dsp:spPr>
        <a:xfrm rot="10800000">
          <a:off x="0" y="3428999"/>
          <a:ext cx="6096000" cy="342899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A6B3BA-50B1-7D4A-A2B5-ED2B2760FC99}">
      <dsp:nvSpPr>
        <dsp:cNvPr id="0" name=""/>
        <dsp:cNvSpPr/>
      </dsp:nvSpPr>
      <dsp:spPr>
        <a:xfrm rot="5400000">
          <a:off x="7429500" y="2095499"/>
          <a:ext cx="3428999" cy="609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90E5F-D12C-864D-8372-DE3106D11678}">
      <dsp:nvSpPr>
        <dsp:cNvPr id="0" name=""/>
        <dsp:cNvSpPr/>
      </dsp:nvSpPr>
      <dsp:spPr>
        <a:xfrm>
          <a:off x="4374477" y="2471794"/>
          <a:ext cx="3657600" cy="1714499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>
              <a:solidFill>
                <a:schemeClr val="bg1"/>
              </a:solidFill>
            </a:rPr>
            <a:t>Kein Bier mehr</a:t>
          </a:r>
        </a:p>
      </dsp:txBody>
      <dsp:txXfrm>
        <a:off x="4458172" y="2555489"/>
        <a:ext cx="3490210" cy="1547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B7FC72-A17B-BD4F-9D4F-D66C59740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C367E44-1E48-344D-9B90-E1259BDED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0800FB-CC04-C642-8227-7C40556FA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816E79-8DE9-9546-90AF-086C89CAE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DD70A-329B-BA47-B47E-CA025ABF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260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D2CC03-5F75-E847-B47D-65BB54B6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6E3BD4-BE4B-4744-BCBA-BA9EE24CB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99DD7F-6B1D-A649-8C05-5F3DC5F23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BA0697-E932-F445-8647-59D00F933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D4DB7A-B46E-284A-8152-11A217435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93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A929B36-84E5-B441-8A40-3DE140280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D238A6-53A7-984A-99B8-9119EF14E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8791F0-61A5-B447-9AD8-D12F0CD2D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360463-F2F4-264D-8F93-471FBCC0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0000AA-CF1A-9747-8386-F26370EEC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567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1B9F92-885C-BE45-9ECE-C92DC962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A45B98-8FA5-6A4D-ABBF-24BE049CA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16E9AB-8087-4642-AC54-A86AC6A8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6EC22F-8D97-6B48-9DB2-FC22F307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89610A-3C31-0847-B4F4-9AF5CD379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25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295967-8177-5942-8599-15AA7B72C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CF8803-E622-044D-B978-2BD72D1BC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8D6362-48B9-454A-BCD5-1895A59D4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2112DB-E701-654D-BA03-03F3E505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6CD40-B7D8-0D49-BBD3-C54AF5C2A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134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A8145F-310E-9C42-BBA8-2C83D7D4B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7A40E0-B227-DF41-8FA8-F3936F341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85E0F0-3E83-D84A-B535-45DD908CB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F19724-7659-F747-A185-8DBA02ED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203CB7-AD18-6746-BBD0-B312EC084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85E012-5658-5641-8A83-D9F90E3F2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855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B2D0DF-B903-E547-9BAB-0D60D8AC6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7F0217-E866-4A41-992B-95EE8F55F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697DCD9-C7A0-8E4D-8658-B75A768E6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0AD9932-5B10-EB48-A697-12F15C678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CFDFC96-E066-914D-8BB5-C4F54B735D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7AFBC3D-5403-9342-95DB-9ACAD78B0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B51BC0F-7FA2-464E-9423-E86A451A4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1615D21-EC27-B44E-909C-71668076A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678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7FA92E-8814-534A-82D6-BE764E21D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C127631-5A28-5D4D-839B-C4AAF8374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CAE5E7-8DA6-C84F-B110-F2367E88A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87E71E5-3F2D-4648-B873-D47E44C7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892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2AD7396-ED78-B443-85CD-E8EB3F4DA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541AE2B-DCCB-CF40-AE93-04F405AB1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5B91A3-83D0-1E42-9888-C78352F25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356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8E37AC-5617-5A4A-82AD-DDC639BB4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E71F4C-3F99-534E-9878-74DFAB7BB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A637784-BB9A-1F4E-A67B-9BB21D71C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DC9CF6-C2BB-0347-B072-7A6C3BED5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3F3FC7-5BEC-604D-BBFE-CEE7793E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9078420-EC64-9247-8DFA-286FC3AA6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974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068566-343B-7744-92E7-8A5181DF3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BC37A59-7E40-CD49-BA40-8BAF5FA5CA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1BF5CF-C5FE-6A41-9E90-C563D966E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F1CDF8-4907-9745-B861-1B87479FD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6D729B-961E-BE45-9877-596D30B1E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C0709D-2012-424B-A97B-28656E2D6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78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242AB31-1E4A-A443-9726-DACD573E2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3CE265-77A1-FD46-957F-D8340B6F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A5F7FF-9457-9B46-AB24-A40A0DD16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E870B0-578E-1E4B-893D-86D8748AA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284633-6283-7042-BC24-F8D0E80ED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332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26250F4D-96D2-2A41-8718-F94A9AF024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5838375"/>
              </p:ext>
            </p:extLst>
          </p:nvPr>
        </p:nvGraphicFramePr>
        <p:xfrm>
          <a:off x="1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56CCD472-FAFD-CC4F-A6A1-1BE2D6537640}"/>
              </a:ext>
            </a:extLst>
          </p:cNvPr>
          <p:cNvSpPr txBox="1"/>
          <p:nvPr/>
        </p:nvSpPr>
        <p:spPr>
          <a:xfrm>
            <a:off x="338076" y="267961"/>
            <a:ext cx="36778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</a:rPr>
              <a:t>Vorteil Status quo: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beruhigende Wirkung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Entspannung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Genuss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gesellschaftlich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Einschlafhilfe</a:t>
            </a:r>
          </a:p>
          <a:p>
            <a:pPr marL="285750" indent="-285750">
              <a:buFontTx/>
              <a:buChar char="-"/>
            </a:pPr>
            <a:endParaRPr lang="de-CH" dirty="0">
              <a:solidFill>
                <a:schemeClr val="bg1"/>
              </a:solidFill>
            </a:endParaRPr>
          </a:p>
          <a:p>
            <a:endParaRPr lang="de-CH" dirty="0">
              <a:solidFill>
                <a:schemeClr val="bg1"/>
              </a:solidFill>
            </a:endParaRPr>
          </a:p>
          <a:p>
            <a:r>
              <a:rPr lang="de-CH" dirty="0">
                <a:solidFill>
                  <a:schemeClr val="bg1"/>
                </a:solidFill>
              </a:rPr>
              <a:t>	</a:t>
            </a:r>
          </a:p>
          <a:p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2DD9532-0A9E-E741-8E1B-E34116ACB043}"/>
              </a:ext>
            </a:extLst>
          </p:cNvPr>
          <p:cNvSpPr txBox="1"/>
          <p:nvPr/>
        </p:nvSpPr>
        <p:spPr>
          <a:xfrm>
            <a:off x="6499655" y="267961"/>
            <a:ext cx="51033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</a:rPr>
              <a:t>Nachteil Status quo: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Arbeit wird gestört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Mehr Schwierigkeiten, Ziele zu realisieren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Zucker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ob alkoholfrei oder mit, dämpfende Wirkung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verhindert mein Potential abzurufen</a:t>
            </a: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8BBA444-17A3-AD4F-AB0D-1E9C6041B064}"/>
              </a:ext>
            </a:extLst>
          </p:cNvPr>
          <p:cNvSpPr txBox="1"/>
          <p:nvPr/>
        </p:nvSpPr>
        <p:spPr>
          <a:xfrm>
            <a:off x="235653" y="4272676"/>
            <a:ext cx="56302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</a:rPr>
              <a:t>Vorteil Veränderung: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mehr Arbeitszeit, Schreibzeit möglich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gutes Gefühl, eine Last weniger zu haben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sich anstelle von Bier einmal eine Massage gönnen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Erhöhte Leistungsfähigkeit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Schlaftee anstelle von Bier ist das bessere Ritual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Überlegte Kommunikation in Gesellschaft</a:t>
            </a: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8887645-79CF-0D46-A414-BCAE72BB0979}"/>
              </a:ext>
            </a:extLst>
          </p:cNvPr>
          <p:cNvSpPr txBox="1"/>
          <p:nvPr/>
        </p:nvSpPr>
        <p:spPr>
          <a:xfrm>
            <a:off x="6363729" y="4307358"/>
            <a:ext cx="5828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</a:rPr>
              <a:t>Nachteil Veränderung: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Genuss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Gelassenheit</a:t>
            </a:r>
          </a:p>
        </p:txBody>
      </p:sp>
    </p:spTree>
    <p:extLst>
      <p:ext uri="{BB962C8B-B14F-4D97-AF65-F5344CB8AC3E}">
        <p14:creationId xmlns:p14="http://schemas.microsoft.com/office/powerpoint/2010/main" val="307222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Macintosh PowerPoint</Application>
  <PresentationFormat>Breitbild</PresentationFormat>
  <Paragraphs>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Reto Schatzmann</dc:creator>
  <cp:lastModifiedBy>Reto Schatzmann</cp:lastModifiedBy>
  <cp:revision>6</cp:revision>
  <cp:lastPrinted>2018-02-17T19:34:34Z</cp:lastPrinted>
  <dcterms:created xsi:type="dcterms:W3CDTF">2018-02-17T19:05:28Z</dcterms:created>
  <dcterms:modified xsi:type="dcterms:W3CDTF">2019-06-08T09:30:12Z</dcterms:modified>
</cp:coreProperties>
</file>